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4" r:id="rId3"/>
    <p:sldId id="313" r:id="rId4"/>
    <p:sldId id="298" r:id="rId5"/>
    <p:sldId id="299" r:id="rId6"/>
    <p:sldId id="300" r:id="rId7"/>
    <p:sldId id="301" r:id="rId8"/>
    <p:sldId id="302" r:id="rId9"/>
    <p:sldId id="303" r:id="rId10"/>
    <p:sldId id="305" r:id="rId11"/>
    <p:sldId id="306" r:id="rId12"/>
    <p:sldId id="307" r:id="rId13"/>
    <p:sldId id="308" r:id="rId14"/>
    <p:sldId id="309" r:id="rId15"/>
    <p:sldId id="325" r:id="rId16"/>
    <p:sldId id="310" r:id="rId17"/>
    <p:sldId id="311" r:id="rId18"/>
    <p:sldId id="315" r:id="rId19"/>
    <p:sldId id="316" r:id="rId20"/>
    <p:sldId id="317" r:id="rId21"/>
    <p:sldId id="318" r:id="rId22"/>
    <p:sldId id="320" r:id="rId23"/>
    <p:sldId id="321" r:id="rId24"/>
    <p:sldId id="323" r:id="rId25"/>
    <p:sldId id="322" r:id="rId26"/>
    <p:sldId id="319" r:id="rId27"/>
    <p:sldId id="324" r:id="rId28"/>
    <p:sldId id="312" r:id="rId29"/>
    <p:sldId id="284" r:id="rId30"/>
    <p:sldId id="326" r:id="rId31"/>
    <p:sldId id="327" r:id="rId32"/>
    <p:sldId id="32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5/21/2023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775224"/>
          </a:xfrm>
        </p:spPr>
        <p:txBody>
          <a:bodyPr/>
          <a:lstStyle/>
          <a:p>
            <a:r>
              <a:rPr lang="ko-KR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기업프로그래밍 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3</a:t>
            </a:r>
            <a:r>
              <a:rPr lang="ko-KR" alt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737" y="4131733"/>
            <a:ext cx="9534203" cy="1346199"/>
          </a:xfrm>
        </p:spPr>
        <p:txBody>
          <a:bodyPr>
            <a:normAutofit/>
          </a:bodyPr>
          <a:lstStyle/>
          <a:p>
            <a:pPr algn="r"/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데이터융합</a:t>
            </a:r>
            <a:r>
              <a:rPr lang="en-US" altLang="ko-KR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sw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학과</a:t>
            </a:r>
            <a:endParaRPr lang="en-US" altLang="ko-K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r"/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KOPO11 </a:t>
            </a:r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노을</a:t>
            </a:r>
          </a:p>
        </p:txBody>
      </p:sp>
    </p:spTree>
    <p:extLst>
      <p:ext uri="{BB962C8B-B14F-4D97-AF65-F5344CB8AC3E}">
        <p14:creationId xmlns:p14="http://schemas.microsoft.com/office/powerpoint/2010/main" val="100819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</a:t>
            </a:r>
            <a:r>
              <a:rPr lang="ko-KR" altLang="en-US" sz="4000" b="1" dirty="0">
                <a:solidFill>
                  <a:schemeClr val="accent1"/>
                </a:solidFill>
              </a:rPr>
              <a:t>함수</a:t>
            </a:r>
            <a:r>
              <a:rPr lang="en-US" altLang="ko-KR" sz="4000" b="1" dirty="0">
                <a:solidFill>
                  <a:schemeClr val="accent1"/>
                </a:solidFill>
              </a:rPr>
              <a:t> 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61786"/>
            <a:ext cx="6479472" cy="51883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3A3C5-3ED6-4B1B-8702-EDFA9BF8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368" y="2094573"/>
            <a:ext cx="4239217" cy="1200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94221F-0ECF-22D2-9A28-594D076FD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21" y="3244297"/>
            <a:ext cx="4220164" cy="1190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CB71B4-F0C0-2AF4-3AB6-68CA2201C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316" y="4434357"/>
            <a:ext cx="4258269" cy="12003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381BE5-EC6B-0758-4CEB-325CD9810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1842" y="5349827"/>
            <a:ext cx="4248743" cy="1200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06CBE0-F6B3-90D6-6D8A-F267352CE614}"/>
              </a:ext>
            </a:extLst>
          </p:cNvPr>
          <p:cNvSpPr txBox="1"/>
          <p:nvPr/>
        </p:nvSpPr>
        <p:spPr>
          <a:xfrm>
            <a:off x="7682316" y="135542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F800C8E-55F2-7B0E-A2C9-C365BABBF79B}"/>
              </a:ext>
            </a:extLst>
          </p:cNvPr>
          <p:cNvSpPr/>
          <p:nvPr/>
        </p:nvSpPr>
        <p:spPr>
          <a:xfrm>
            <a:off x="6219783" y="455050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4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Object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332212" cy="47932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53656-0EF1-606A-4F72-1884028F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092" y="5172642"/>
            <a:ext cx="6305679" cy="1343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27FCA-B1A7-656F-5F6B-1EE3D6715AAB}"/>
              </a:ext>
            </a:extLst>
          </p:cNvPr>
          <p:cNvSpPr txBox="1"/>
          <p:nvPr/>
        </p:nvSpPr>
        <p:spPr>
          <a:xfrm>
            <a:off x="7819111" y="450718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BBD331-22A1-CCC6-BA13-752329A4965A}"/>
              </a:ext>
            </a:extLst>
          </p:cNvPr>
          <p:cNvSpPr/>
          <p:nvPr/>
        </p:nvSpPr>
        <p:spPr>
          <a:xfrm>
            <a:off x="4181790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1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String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9612"/>
            <a:ext cx="6296550" cy="519442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FD9699-4552-2FAB-8CD1-F1511596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273" y="4427723"/>
            <a:ext cx="4973053" cy="2190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20D7E9-51D3-4223-BCA7-30B02C958BA4}"/>
              </a:ext>
            </a:extLst>
          </p:cNvPr>
          <p:cNvSpPr txBox="1"/>
          <p:nvPr/>
        </p:nvSpPr>
        <p:spPr>
          <a:xfrm>
            <a:off x="6962273" y="3794915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F9E1B33-0519-0A84-70B1-CE780A2C9B44}"/>
              </a:ext>
            </a:extLst>
          </p:cNvPr>
          <p:cNvSpPr/>
          <p:nvPr/>
        </p:nvSpPr>
        <p:spPr>
          <a:xfrm>
            <a:off x="5497996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73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배열</a:t>
            </a:r>
            <a:r>
              <a:rPr lang="en-US" altLang="ko-KR" sz="4000" b="1" dirty="0">
                <a:solidFill>
                  <a:schemeClr val="accent1"/>
                </a:solidFill>
              </a:rPr>
              <a:t>- array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6051769" cy="53555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FAA9FD3-B0E8-7410-CBFE-D95FB363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90" y="893569"/>
            <a:ext cx="1520185" cy="5641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7DFC4-3ED0-F4B8-0B83-43C597783B6B}"/>
              </a:ext>
            </a:extLst>
          </p:cNvPr>
          <p:cNvSpPr txBox="1"/>
          <p:nvPr/>
        </p:nvSpPr>
        <p:spPr>
          <a:xfrm>
            <a:off x="8531380" y="8258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9F61BC2-555C-B6DD-D865-4F5B918443FA}"/>
              </a:ext>
            </a:extLst>
          </p:cNvPr>
          <p:cNvSpPr/>
          <p:nvPr/>
        </p:nvSpPr>
        <p:spPr>
          <a:xfrm>
            <a:off x="8573278" y="181969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4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navigator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10699530" cy="536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88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0809CA4-F0AA-5FBD-D229-EAF23BE7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72" y="450426"/>
            <a:ext cx="6219985" cy="39194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F9BA38-1752-D79D-C215-740E9534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146" y="3658219"/>
            <a:ext cx="6556784" cy="285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B437C6-E6D9-25FF-B10E-57BC2D46124D}"/>
              </a:ext>
            </a:extLst>
          </p:cNvPr>
          <p:cNvSpPr txBox="1"/>
          <p:nvPr/>
        </p:nvSpPr>
        <p:spPr>
          <a:xfrm>
            <a:off x="9628660" y="450426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3" name="화살표: 위로 굽음 2">
            <a:extLst>
              <a:ext uri="{FF2B5EF4-FFF2-40B4-BE49-F238E27FC236}">
                <a16:creationId xmlns:a16="http://schemas.microsoft.com/office/drawing/2014/main" id="{6BBB07D9-96CB-813D-D038-4568C78C151F}"/>
              </a:ext>
            </a:extLst>
          </p:cNvPr>
          <p:cNvSpPr/>
          <p:nvPr/>
        </p:nvSpPr>
        <p:spPr>
          <a:xfrm rot="5400000">
            <a:off x="4328960" y="4507031"/>
            <a:ext cx="842213" cy="9047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2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window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3"/>
            <a:ext cx="9043983" cy="540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35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document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1481"/>
            <a:ext cx="7108749" cy="48928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1148C1-F2BF-5301-7E60-DC56C7863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229" y="4594460"/>
            <a:ext cx="3445746" cy="1941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2E3B35-D38F-F76B-7FEA-322A11191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229" y="3030620"/>
            <a:ext cx="3467002" cy="1563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05C4F-CABA-742B-911A-E7CF3A11258D}"/>
              </a:ext>
            </a:extLst>
          </p:cNvPr>
          <p:cNvSpPr txBox="1"/>
          <p:nvPr/>
        </p:nvSpPr>
        <p:spPr>
          <a:xfrm>
            <a:off x="8338229" y="2363927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C78EA693-95B5-62DC-BB10-0EC70AFC3900}"/>
              </a:ext>
            </a:extLst>
          </p:cNvPr>
          <p:cNvSpPr/>
          <p:nvPr/>
        </p:nvSpPr>
        <p:spPr>
          <a:xfrm>
            <a:off x="6849060" y="571916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732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location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3"/>
            <a:ext cx="8631703" cy="48817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2EACC3-95C0-1531-0624-0507E090A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728" y="2192815"/>
            <a:ext cx="2858394" cy="1486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3B04E-CB50-0609-F8BB-1CD3A7E41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727" y="4893727"/>
            <a:ext cx="2858395" cy="1167859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2E33CBA-2328-6A90-8811-705AC4CC5C09}"/>
              </a:ext>
            </a:extLst>
          </p:cNvPr>
          <p:cNvSpPr/>
          <p:nvPr/>
        </p:nvSpPr>
        <p:spPr>
          <a:xfrm>
            <a:off x="10171457" y="3984859"/>
            <a:ext cx="551086" cy="7078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9D74-11F0-B536-4D73-794FF7AC8F07}"/>
              </a:ext>
            </a:extLst>
          </p:cNvPr>
          <p:cNvSpPr txBox="1"/>
          <p:nvPr/>
        </p:nvSpPr>
        <p:spPr>
          <a:xfrm>
            <a:off x="7522803" y="6201386"/>
            <a:ext cx="454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링크연결을 하였으나 네이버가 거부함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C65E0-B2FA-FA00-520D-D9B0B5B6C5A2}"/>
              </a:ext>
            </a:extLst>
          </p:cNvPr>
          <p:cNvSpPr txBox="1"/>
          <p:nvPr/>
        </p:nvSpPr>
        <p:spPr>
          <a:xfrm>
            <a:off x="9075396" y="142471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76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객체</a:t>
            </a:r>
            <a:r>
              <a:rPr lang="en-US" altLang="ko-KR" sz="4000" b="1" dirty="0">
                <a:solidFill>
                  <a:schemeClr val="accent1"/>
                </a:solidFill>
              </a:rPr>
              <a:t>- history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670308" cy="526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2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2A8CE-07CC-9609-7A69-E66CD99D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98" y="609600"/>
            <a:ext cx="9875520" cy="67351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latin typeface="+mj-ea"/>
              </a:rPr>
              <a:t>1. JavaScript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EE8A9-2178-BDAB-9AA1-73F5EC93914F}"/>
              </a:ext>
            </a:extLst>
          </p:cNvPr>
          <p:cNvSpPr txBox="1"/>
          <p:nvPr/>
        </p:nvSpPr>
        <p:spPr>
          <a:xfrm>
            <a:off x="507098" y="1598922"/>
            <a:ext cx="11394850" cy="372614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Java, Java Script, JSP(Java Server Page)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Hello World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기본함수 몇가지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변수</a:t>
            </a:r>
            <a:r>
              <a:rPr lang="en-US" altLang="ko-KR" sz="2000" dirty="0">
                <a:latin typeface="+mj-ea"/>
                <a:ea typeface="+mj-ea"/>
              </a:rPr>
              <a:t>(type,</a:t>
            </a:r>
            <a:r>
              <a:rPr lang="ko-KR" altLang="en-US" sz="2000" dirty="0">
                <a:latin typeface="+mj-ea"/>
                <a:ea typeface="+mj-ea"/>
              </a:rPr>
              <a:t>연산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지역</a:t>
            </a:r>
            <a:r>
              <a:rPr lang="en-US" altLang="ko-KR" sz="2000" dirty="0">
                <a:latin typeface="+mj-ea"/>
                <a:ea typeface="+mj-ea"/>
              </a:rPr>
              <a:t>,</a:t>
            </a:r>
            <a:r>
              <a:rPr lang="ko-KR" altLang="en-US" sz="2000" dirty="0">
                <a:latin typeface="+mj-ea"/>
                <a:ea typeface="+mj-ea"/>
              </a:rPr>
              <a:t>전역변수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연산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조건식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 err="1">
                <a:latin typeface="+mj-ea"/>
                <a:ea typeface="+mj-ea"/>
              </a:rPr>
              <a:t>반복문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</a:t>
            </a:r>
            <a:r>
              <a:rPr lang="ko-KR" altLang="en-US" sz="2000" dirty="0">
                <a:latin typeface="+mj-ea"/>
                <a:ea typeface="+mj-ea"/>
              </a:rPr>
              <a:t>함수</a:t>
            </a:r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기본 지식</a:t>
            </a:r>
            <a:r>
              <a:rPr lang="en-US" altLang="ko-KR" sz="2000" dirty="0">
                <a:latin typeface="+mj-ea"/>
                <a:ea typeface="+mj-ea"/>
              </a:rPr>
              <a:t>- Object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String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배열</a:t>
            </a:r>
            <a:r>
              <a:rPr lang="en-US" altLang="ko-KR" sz="2000" dirty="0">
                <a:latin typeface="+mj-ea"/>
                <a:ea typeface="+mj-ea"/>
              </a:rPr>
              <a:t>- Array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navigator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window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+mj-ea"/>
                <a:ea typeface="+mj-ea"/>
              </a:rPr>
              <a:t> 객체</a:t>
            </a:r>
            <a:r>
              <a:rPr lang="en-US" altLang="ko-KR" sz="2000" dirty="0">
                <a:latin typeface="+mj-ea"/>
                <a:ea typeface="+mj-ea"/>
              </a:rPr>
              <a:t>- document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location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객체</a:t>
            </a:r>
            <a:r>
              <a:rPr lang="en-US" altLang="ko-KR" sz="2000" dirty="0">
                <a:latin typeface="+mj-ea"/>
                <a:ea typeface="+mj-ea"/>
              </a:rPr>
              <a:t>- history</a:t>
            </a:r>
          </a:p>
        </p:txBody>
      </p:sp>
    </p:spTree>
    <p:extLst>
      <p:ext uri="{BB962C8B-B14F-4D97-AF65-F5344CB8AC3E}">
        <p14:creationId xmlns:p14="http://schemas.microsoft.com/office/powerpoint/2010/main" val="1914941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94602"/>
            <a:ext cx="6715446" cy="52524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성격집계표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283" y="336169"/>
            <a:ext cx="5994631" cy="610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00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6" y="353961"/>
            <a:ext cx="7472467" cy="28761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E47D0F-6FBF-C4C3-5033-6CA714BD7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661" y="325163"/>
            <a:ext cx="3368842" cy="62076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7266CC-DB6F-2F03-D5AD-DEF7CEA3974E}"/>
              </a:ext>
            </a:extLst>
          </p:cNvPr>
          <p:cNvSpPr txBox="1"/>
          <p:nvPr/>
        </p:nvSpPr>
        <p:spPr>
          <a:xfrm>
            <a:off x="6893440" y="3554283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E750B6D-3B84-D1E9-D721-2DBF1E52A597}"/>
              </a:ext>
            </a:extLst>
          </p:cNvPr>
          <p:cNvSpPr/>
          <p:nvPr/>
        </p:nvSpPr>
        <p:spPr>
          <a:xfrm>
            <a:off x="6946772" y="411239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50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이마트 영수증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422016"/>
            <a:ext cx="9355407" cy="507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8F9EAA8-C49A-C827-1A1A-F2A4815A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39" y="294949"/>
            <a:ext cx="4525546" cy="62694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9BDF62-B14B-A228-0BD5-22409C992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985" y="293637"/>
            <a:ext cx="7061576" cy="37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89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9BD5E0A-2337-48EE-885D-F3566F3D8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59" y="294553"/>
            <a:ext cx="8503569" cy="62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76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C541BC-282B-1270-EC00-5F157975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76" y="302549"/>
            <a:ext cx="10216699" cy="626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7AE253-2497-D342-24D0-9189FC91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80" y="269508"/>
            <a:ext cx="2910274" cy="6256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E70F71-A4FC-5A94-FD69-6FF55018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354" y="372979"/>
            <a:ext cx="2910274" cy="4262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DD5A0-D9D6-F1A9-CD81-F87104F07CAD}"/>
              </a:ext>
            </a:extLst>
          </p:cNvPr>
          <p:cNvSpPr txBox="1"/>
          <p:nvPr/>
        </p:nvSpPr>
        <p:spPr>
          <a:xfrm>
            <a:off x="6818083" y="372979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D894454-4DE4-DBC8-39D5-6F0A387D506E}"/>
              </a:ext>
            </a:extLst>
          </p:cNvPr>
          <p:cNvSpPr/>
          <p:nvPr/>
        </p:nvSpPr>
        <p:spPr>
          <a:xfrm rot="10800000">
            <a:off x="6701585" y="1174801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582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 err="1">
                <a:solidFill>
                  <a:schemeClr val="accent1"/>
                </a:solidFill>
              </a:rPr>
              <a:t>ChartNew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A4B51E-940F-E506-9B0F-473E152DC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3" y="1381888"/>
            <a:ext cx="5872582" cy="49418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BFA92-7AEA-1C26-AE65-701D1AAB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982" y="471948"/>
            <a:ext cx="5679077" cy="58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67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81818F-AF06-BB3B-D6F3-17D6B409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3" y="1099777"/>
            <a:ext cx="11573174" cy="46584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D82CE8-1BA6-D73C-2A9B-7D4DA8330488}"/>
              </a:ext>
            </a:extLst>
          </p:cNvPr>
          <p:cNvSpPr txBox="1"/>
          <p:nvPr/>
        </p:nvSpPr>
        <p:spPr>
          <a:xfrm>
            <a:off x="388408" y="40682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46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4438" y="2664543"/>
            <a:ext cx="806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</a:rPr>
              <a:t>&lt; </a:t>
            </a:r>
            <a:r>
              <a:rPr lang="ko-KR" altLang="en-US" sz="4800" b="1" dirty="0">
                <a:solidFill>
                  <a:schemeClr val="accent1"/>
                </a:solidFill>
              </a:rPr>
              <a:t>노트필기 정리하기 </a:t>
            </a:r>
            <a:r>
              <a:rPr lang="en-US" altLang="ko-KR" sz="4800" b="1" dirty="0">
                <a:solidFill>
                  <a:schemeClr val="accent1"/>
                </a:solidFill>
              </a:rPr>
              <a:t>&gt;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6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chemeClr val="accent1"/>
                </a:solidFill>
              </a:rPr>
              <a:t>Hello World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305673"/>
            <a:ext cx="7422312" cy="4062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201" y="5128050"/>
            <a:ext cx="4884991" cy="12137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0A0CF8-B46A-2055-84FE-FF1D6F47B026}"/>
              </a:ext>
            </a:extLst>
          </p:cNvPr>
          <p:cNvSpPr txBox="1"/>
          <p:nvPr/>
        </p:nvSpPr>
        <p:spPr>
          <a:xfrm>
            <a:off x="7888604" y="44789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4269C35-ADC9-0899-7465-5E8652C00B08}"/>
              </a:ext>
            </a:extLst>
          </p:cNvPr>
          <p:cNvSpPr/>
          <p:nvPr/>
        </p:nvSpPr>
        <p:spPr>
          <a:xfrm>
            <a:off x="5428286" y="536841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027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FE490-627A-6402-9D45-7A6DBDB5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0" y="284813"/>
            <a:ext cx="5363043" cy="63094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D4FEF7-0774-AC19-E721-AD2E7C44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54" y="284813"/>
            <a:ext cx="4851814" cy="62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54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B902EF-4502-E8B0-2510-1881A2275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24" y="308957"/>
            <a:ext cx="4403439" cy="6240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D0A1DA-D745-501A-35CB-483C79CA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922" y="308957"/>
            <a:ext cx="4484376" cy="62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912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F74545-3653-CBA5-2796-69CA8DB38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2" y="329784"/>
            <a:ext cx="4515232" cy="6189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C151D1-46B0-7144-B183-880A43CE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245" y="329784"/>
            <a:ext cx="5973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1" dirty="0">
                <a:solidFill>
                  <a:schemeClr val="accent1"/>
                </a:solidFill>
                <a:latin typeface="+mj-ea"/>
                <a:ea typeface="+mj-ea"/>
              </a:rPr>
              <a:t>Hello World 2</a:t>
            </a:r>
            <a:endParaRPr lang="ko-KR" altLang="en-US" sz="4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4" y="1179834"/>
            <a:ext cx="7390604" cy="45572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391" y="3218154"/>
            <a:ext cx="4012564" cy="3288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73CE42-A7D3-A05D-A961-B8270B18FED5}"/>
              </a:ext>
            </a:extLst>
          </p:cNvPr>
          <p:cNvSpPr txBox="1"/>
          <p:nvPr/>
        </p:nvSpPr>
        <p:spPr>
          <a:xfrm>
            <a:off x="8030866" y="308076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91D5AEB-F92A-1A8A-35C4-346799BD98A6}"/>
              </a:ext>
            </a:extLst>
          </p:cNvPr>
          <p:cNvSpPr/>
          <p:nvPr/>
        </p:nvSpPr>
        <p:spPr>
          <a:xfrm>
            <a:off x="6695438" y="381894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함수 몇 가지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494220" cy="42427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267" y="471948"/>
            <a:ext cx="4267796" cy="16861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98" y="2158108"/>
            <a:ext cx="4267796" cy="14384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198" y="3596584"/>
            <a:ext cx="4239217" cy="14003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198" y="4965122"/>
            <a:ext cx="3721808" cy="914857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8DC51CA-DADB-0165-6D5A-91447AEFDB89}"/>
              </a:ext>
            </a:extLst>
          </p:cNvPr>
          <p:cNvSpPr/>
          <p:nvPr/>
        </p:nvSpPr>
        <p:spPr>
          <a:xfrm>
            <a:off x="6048805" y="5213088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56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변수</a:t>
            </a:r>
            <a:r>
              <a:rPr lang="en-US" altLang="ko-KR" sz="4000" b="1" dirty="0">
                <a:solidFill>
                  <a:schemeClr val="accent1"/>
                </a:solidFill>
              </a:rPr>
              <a:t>(type,</a:t>
            </a:r>
            <a:r>
              <a:rPr lang="ko-KR" altLang="en-US" sz="4000" b="1" dirty="0">
                <a:solidFill>
                  <a:schemeClr val="accent1"/>
                </a:solidFill>
              </a:rPr>
              <a:t>연산</a:t>
            </a:r>
            <a:r>
              <a:rPr lang="en-US" altLang="ko-KR" sz="4000" b="1" dirty="0">
                <a:solidFill>
                  <a:schemeClr val="accent1"/>
                </a:solidFill>
              </a:rPr>
              <a:t>)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553214" cy="53082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99" y="5560399"/>
            <a:ext cx="4805280" cy="765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C1D256-6621-07B4-BF8F-447F3D8AD788}"/>
              </a:ext>
            </a:extLst>
          </p:cNvPr>
          <p:cNvSpPr txBox="1"/>
          <p:nvPr/>
        </p:nvSpPr>
        <p:spPr>
          <a:xfrm>
            <a:off x="7044799" y="4815192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60B6113-4013-5D5C-B8E2-0AC86427BBCE}"/>
              </a:ext>
            </a:extLst>
          </p:cNvPr>
          <p:cNvSpPr/>
          <p:nvPr/>
        </p:nvSpPr>
        <p:spPr>
          <a:xfrm>
            <a:off x="5625811" y="582118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47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변수</a:t>
            </a:r>
            <a:r>
              <a:rPr lang="en-US" altLang="ko-KR" sz="4000" b="1" dirty="0">
                <a:solidFill>
                  <a:schemeClr val="accent1"/>
                </a:solidFill>
              </a:rPr>
              <a:t>(</a:t>
            </a:r>
            <a:r>
              <a:rPr lang="ko-KR" altLang="en-US" sz="4000" b="1" dirty="0">
                <a:solidFill>
                  <a:schemeClr val="accent1"/>
                </a:solidFill>
              </a:rPr>
              <a:t>지역</a:t>
            </a:r>
            <a:r>
              <a:rPr lang="en-US" altLang="ko-KR" sz="4000" b="1" dirty="0">
                <a:solidFill>
                  <a:schemeClr val="accent1"/>
                </a:solidFill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</a:rPr>
              <a:t>전역변수</a:t>
            </a:r>
            <a:r>
              <a:rPr lang="en-US" altLang="ko-KR" sz="4000" b="1" dirty="0">
                <a:solidFill>
                  <a:schemeClr val="accent1"/>
                </a:solidFill>
              </a:rPr>
              <a:t>)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7010366" cy="52799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91" y="5535011"/>
            <a:ext cx="4454061" cy="924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BB706-9B6B-CD09-8C04-57403EDCCAB5}"/>
              </a:ext>
            </a:extLst>
          </p:cNvPr>
          <p:cNvSpPr txBox="1"/>
          <p:nvPr/>
        </p:nvSpPr>
        <p:spPr>
          <a:xfrm>
            <a:off x="7482283" y="501179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6621472-4CA3-DDCA-C8A8-C3A3927098BE}"/>
              </a:ext>
            </a:extLst>
          </p:cNvPr>
          <p:cNvSpPr/>
          <p:nvPr/>
        </p:nvSpPr>
        <p:spPr>
          <a:xfrm>
            <a:off x="6082963" y="5792903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09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</a:t>
            </a:r>
            <a:r>
              <a:rPr lang="ko-KR" altLang="en-US" sz="4000" b="1" dirty="0">
                <a:solidFill>
                  <a:schemeClr val="accent1"/>
                </a:solidFill>
              </a:rPr>
              <a:t>연산</a:t>
            </a:r>
            <a:r>
              <a:rPr lang="en-US" altLang="ko-KR" sz="4000" b="1" dirty="0">
                <a:solidFill>
                  <a:schemeClr val="accent1"/>
                </a:solidFill>
              </a:rPr>
              <a:t>, </a:t>
            </a:r>
            <a:r>
              <a:rPr lang="ko-KR" altLang="en-US" sz="4000" b="1" dirty="0">
                <a:solidFill>
                  <a:schemeClr val="accent1"/>
                </a:solidFill>
              </a:rPr>
              <a:t>조건식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627" y="353961"/>
            <a:ext cx="4719579" cy="61875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3" y="3835467"/>
            <a:ext cx="5287451" cy="839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73" y="4675239"/>
            <a:ext cx="1191440" cy="1600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97263" y="4070687"/>
            <a:ext cx="26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D2Coding" panose="020B0609020101020101" pitchFamily="49" charset="-127"/>
                <a:ea typeface="D2Coding" panose="020B0609020101020101" pitchFamily="49" charset="-127"/>
              </a:rPr>
              <a:t>90</a:t>
            </a:r>
            <a:endParaRPr lang="ko-KR" altLang="en-US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4BDB4-30C7-B5F0-F597-BDF48B70D4D8}"/>
              </a:ext>
            </a:extLst>
          </p:cNvPr>
          <p:cNvSpPr txBox="1"/>
          <p:nvPr/>
        </p:nvSpPr>
        <p:spPr>
          <a:xfrm>
            <a:off x="519373" y="3186134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6F170F2-3EF1-3D1B-8AC5-B0767BCE075E}"/>
              </a:ext>
            </a:extLst>
          </p:cNvPr>
          <p:cNvSpPr/>
          <p:nvPr/>
        </p:nvSpPr>
        <p:spPr>
          <a:xfrm rot="10800000">
            <a:off x="5671682" y="480884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25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8025" y="471948"/>
            <a:ext cx="976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4000" b="1" dirty="0">
                <a:solidFill>
                  <a:schemeClr val="accent1"/>
                </a:solidFill>
              </a:rPr>
              <a:t>기본 지식</a:t>
            </a:r>
            <a:r>
              <a:rPr lang="en-US" altLang="ko-KR" sz="4000" b="1" dirty="0">
                <a:solidFill>
                  <a:schemeClr val="accent1"/>
                </a:solidFill>
              </a:rPr>
              <a:t>- </a:t>
            </a:r>
            <a:r>
              <a:rPr lang="ko-KR" altLang="en-US" sz="4000" b="1" dirty="0" err="1">
                <a:solidFill>
                  <a:schemeClr val="accent1"/>
                </a:solidFill>
              </a:rPr>
              <a:t>반복문</a:t>
            </a:r>
            <a:endParaRPr lang="ko-KR" altLang="en-US" sz="4000" b="1" dirty="0">
              <a:solidFill>
                <a:schemeClr val="accent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25" y="1179834"/>
            <a:ext cx="6907175" cy="53033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142" y="825891"/>
            <a:ext cx="3954070" cy="5663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512A82-9CCD-6D83-8182-87F439CF900D}"/>
              </a:ext>
            </a:extLst>
          </p:cNvPr>
          <p:cNvSpPr txBox="1"/>
          <p:nvPr/>
        </p:nvSpPr>
        <p:spPr>
          <a:xfrm>
            <a:off x="7693983" y="302671"/>
            <a:ext cx="1442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1"/>
                </a:solidFill>
              </a:rPr>
              <a:t>&lt; </a:t>
            </a:r>
            <a:r>
              <a:rPr lang="ko-KR" altLang="en-US" sz="2800" dirty="0">
                <a:solidFill>
                  <a:schemeClr val="accent1"/>
                </a:solidFill>
              </a:rPr>
              <a:t>결과 </a:t>
            </a:r>
            <a:r>
              <a:rPr lang="en-US" altLang="ko-KR" sz="2800" dirty="0">
                <a:solidFill>
                  <a:schemeClr val="accent1"/>
                </a:solidFill>
              </a:rPr>
              <a:t>&gt;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5598D210-DE3F-F3CD-BC65-DE036FE94530}"/>
              </a:ext>
            </a:extLst>
          </p:cNvPr>
          <p:cNvSpPr/>
          <p:nvPr/>
        </p:nvSpPr>
        <p:spPr>
          <a:xfrm>
            <a:off x="6131931" y="1713815"/>
            <a:ext cx="1335428" cy="666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4832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206</Words>
  <Application>Microsoft Office PowerPoint</Application>
  <PresentationFormat>와이드스크린</PresentationFormat>
  <Paragraphs>57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D2Coding</vt:lpstr>
      <vt:lpstr>맑은 고딕</vt:lpstr>
      <vt:lpstr>Arial</vt:lpstr>
      <vt:lpstr>Corbel</vt:lpstr>
      <vt:lpstr>기본</vt:lpstr>
      <vt:lpstr>기업프로그래밍 3강</vt:lpstr>
      <vt:lpstr>1. JavaScript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노을</dc:creator>
  <cp:lastModifiedBy>김도혁</cp:lastModifiedBy>
  <cp:revision>26</cp:revision>
  <dcterms:created xsi:type="dcterms:W3CDTF">2023-05-12T00:33:49Z</dcterms:created>
  <dcterms:modified xsi:type="dcterms:W3CDTF">2023-05-21T09:14:12Z</dcterms:modified>
</cp:coreProperties>
</file>